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1" r:id="rId6"/>
    <p:sldId id="282" r:id="rId7"/>
    <p:sldId id="275" r:id="rId8"/>
    <p:sldId id="285" r:id="rId9"/>
    <p:sldId id="267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7268681C-DBE0-4E2E-837B-EED843AAC050}"/>
    <pc:docChg chg="custSel modSld replTag delTag">
      <pc:chgData name="Mel Houseman" userId="7d6e233f-1289-4a6a-9205-ee3f8642932a" providerId="ADAL" clId="{7268681C-DBE0-4E2E-837B-EED843AAC050}" dt="2022-12-13T16:30:42.600" v="4" actId="108"/>
      <pc:docMkLst>
        <pc:docMk/>
      </pc:docMkLst>
      <pc:sldChg chg="modSp mod replTag delTag">
        <pc:chgData name="Mel Houseman" userId="7d6e233f-1289-4a6a-9205-ee3f8642932a" providerId="ADAL" clId="{7268681C-DBE0-4E2E-837B-EED843AAC050}" dt="2022-12-13T16:30:42.600" v="4" actId="108"/>
        <pc:sldMkLst>
          <pc:docMk/>
          <pc:sldMk cId="2043926468" sldId="278"/>
        </pc:sldMkLst>
        <pc:spChg chg="mod">
          <ac:chgData name="Mel Houseman" userId="7d6e233f-1289-4a6a-9205-ee3f8642932a" providerId="ADAL" clId="{7268681C-DBE0-4E2E-837B-EED843AAC050}" dt="2022-12-13T16:30:42.600" v="4" actId="108"/>
          <ac:spMkLst>
            <pc:docMk/>
            <pc:sldMk cId="2043926468" sldId="278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E178E2B8-C3ED-41E9-9C94-7C5BA7E49B07}"/>
    <pc:docChg chg="custSel addSld delSld modSld sldOrd replTag delTag">
      <pc:chgData name="Mel Houseman" userId="7d6e233f-1289-4a6a-9205-ee3f8642932a" providerId="ADAL" clId="{E178E2B8-C3ED-41E9-9C94-7C5BA7E49B07}" dt="2022-12-09T12:43:36.814" v="137" actId="2085"/>
      <pc:docMkLst>
        <pc:docMk/>
      </pc:docMkLst>
      <pc:sldChg chg="del replTag delTag">
        <pc:chgData name="Mel Houseman" userId="7d6e233f-1289-4a6a-9205-ee3f8642932a" providerId="ADAL" clId="{E178E2B8-C3ED-41E9-9C94-7C5BA7E49B07}" dt="2022-12-09T12:39:54.902" v="8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E178E2B8-C3ED-41E9-9C94-7C5BA7E49B07}" dt="2022-12-09T12:39:54.902" v="8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E178E2B8-C3ED-41E9-9C94-7C5BA7E49B07}" dt="2022-12-09T12:42:44.459" v="101" actId="47"/>
        <pc:sldMkLst>
          <pc:docMk/>
          <pc:sldMk cId="2981958359" sldId="266"/>
        </pc:sldMkLst>
      </pc:sldChg>
      <pc:sldChg chg="modSp mod replTag delTag">
        <pc:chgData name="Mel Houseman" userId="7d6e233f-1289-4a6a-9205-ee3f8642932a" providerId="ADAL" clId="{E178E2B8-C3ED-41E9-9C94-7C5BA7E49B07}" dt="2022-12-09T12:43:24.541" v="131"/>
        <pc:sldMkLst>
          <pc:docMk/>
          <pc:sldMk cId="1148643050" sldId="267"/>
        </pc:sldMkLst>
        <pc:spChg chg="mod">
          <ac:chgData name="Mel Houseman" userId="7d6e233f-1289-4a6a-9205-ee3f8642932a" providerId="ADAL" clId="{E178E2B8-C3ED-41E9-9C94-7C5BA7E49B07}" dt="2022-12-09T12:43:22.885" v="129" actId="1076"/>
          <ac:spMkLst>
            <pc:docMk/>
            <pc:sldMk cId="1148643050" sldId="267"/>
            <ac:spMk id="4" creationId="{9DBEF245-FB98-38AD-0CDD-49AD25036EE3}"/>
          </ac:spMkLst>
        </pc:spChg>
      </pc:sldChg>
      <pc:sldChg chg="delSp modSp mod ord replTag delTag">
        <pc:chgData name="Mel Houseman" userId="7d6e233f-1289-4a6a-9205-ee3f8642932a" providerId="ADAL" clId="{E178E2B8-C3ED-41E9-9C94-7C5BA7E49B07}" dt="2022-12-09T12:43:04.534" v="116"/>
        <pc:sldMkLst>
          <pc:docMk/>
          <pc:sldMk cId="3421327502" sldId="270"/>
        </pc:sldMkLst>
        <pc:spChg chg="mod">
          <ac:chgData name="Mel Houseman" userId="7d6e233f-1289-4a6a-9205-ee3f8642932a" providerId="ADAL" clId="{E178E2B8-C3ED-41E9-9C94-7C5BA7E49B07}" dt="2022-12-09T12:42:58.997" v="111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E178E2B8-C3ED-41E9-9C94-7C5BA7E49B07}" dt="2022-12-09T12:43:01.786" v="112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E178E2B8-C3ED-41E9-9C94-7C5BA7E49B07}" dt="2022-12-09T12:39:54.902" v="8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E178E2B8-C3ED-41E9-9C94-7C5BA7E49B07}" dt="2022-12-09T12:43:05.885" v="121"/>
        <pc:sldMkLst>
          <pc:docMk/>
          <pc:sldMk cId="3584334751" sldId="274"/>
        </pc:sldMkLst>
      </pc:sldChg>
      <pc:sldChg chg="addSp delSp modSp add mod replTag delTag">
        <pc:chgData name="Mel Houseman" userId="7d6e233f-1289-4a6a-9205-ee3f8642932a" providerId="ADAL" clId="{E178E2B8-C3ED-41E9-9C94-7C5BA7E49B07}" dt="2022-12-09T12:42:36.894" v="90"/>
        <pc:sldMkLst>
          <pc:docMk/>
          <pc:sldMk cId="1494054811" sldId="275"/>
        </pc:sldMkLst>
        <pc:spChg chg="mod">
          <ac:chgData name="Mel Houseman" userId="7d6e233f-1289-4a6a-9205-ee3f8642932a" providerId="ADAL" clId="{E178E2B8-C3ED-41E9-9C94-7C5BA7E49B07}" dt="2022-12-09T12:41:46.769" v="55" actId="2085"/>
          <ac:spMkLst>
            <pc:docMk/>
            <pc:sldMk cId="1494054811" sldId="275"/>
            <ac:spMk id="2" creationId="{0AD98B9C-04E9-5F59-478B-0A2088285445}"/>
          </ac:spMkLst>
        </pc:spChg>
        <pc:spChg chg="mod">
          <ac:chgData name="Mel Houseman" userId="7d6e233f-1289-4a6a-9205-ee3f8642932a" providerId="ADAL" clId="{E178E2B8-C3ED-41E9-9C94-7C5BA7E49B07}" dt="2022-12-09T12:42:14.917" v="60" actId="14100"/>
          <ac:spMkLst>
            <pc:docMk/>
            <pc:sldMk cId="1494054811" sldId="275"/>
            <ac:spMk id="3" creationId="{3301EC55-8B1A-448D-9867-33F7F6822F75}"/>
          </ac:spMkLst>
        </pc:spChg>
        <pc:spChg chg="add mod">
          <ac:chgData name="Mel Houseman" userId="7d6e233f-1289-4a6a-9205-ee3f8642932a" providerId="ADAL" clId="{E178E2B8-C3ED-41E9-9C94-7C5BA7E49B07}" dt="2022-12-09T12:41:51.214" v="56" actId="1076"/>
          <ac:spMkLst>
            <pc:docMk/>
            <pc:sldMk cId="1494054811" sldId="275"/>
            <ac:spMk id="4" creationId="{43D22604-40CD-EE9F-0E4A-F36C9D0FD5B1}"/>
          </ac:spMkLst>
        </pc:spChg>
        <pc:spChg chg="del">
          <ac:chgData name="Mel Houseman" userId="7d6e233f-1289-4a6a-9205-ee3f8642932a" providerId="ADAL" clId="{E178E2B8-C3ED-41E9-9C94-7C5BA7E49B07}" dt="2022-12-09T12:40:43.081" v="45" actId="478"/>
          <ac:spMkLst>
            <pc:docMk/>
            <pc:sldMk cId="1494054811" sldId="275"/>
            <ac:spMk id="6" creationId="{1366F68B-7A30-C095-C225-435C94EDA28F}"/>
          </ac:spMkLst>
        </pc:spChg>
      </pc:sldChg>
      <pc:sldChg chg="del replTag delTag">
        <pc:chgData name="Mel Houseman" userId="7d6e233f-1289-4a6a-9205-ee3f8642932a" providerId="ADAL" clId="{E178E2B8-C3ED-41E9-9C94-7C5BA7E49B07}" dt="2022-12-09T12:39:59.801" v="13" actId="2696"/>
        <pc:sldMkLst>
          <pc:docMk/>
          <pc:sldMk cId="1690123837" sldId="275"/>
        </pc:sldMkLst>
      </pc:sldChg>
      <pc:sldChg chg="del replTag delTag">
        <pc:chgData name="Mel Houseman" userId="7d6e233f-1289-4a6a-9205-ee3f8642932a" providerId="ADAL" clId="{E178E2B8-C3ED-41E9-9C94-7C5BA7E49B07}" dt="2022-12-09T12:42:44.459" v="101" actId="47"/>
        <pc:sldMkLst>
          <pc:docMk/>
          <pc:sldMk cId="2149006873" sldId="276"/>
        </pc:sldMkLst>
      </pc:sldChg>
      <pc:sldChg chg="del replTag delTag">
        <pc:chgData name="Mel Houseman" userId="7d6e233f-1289-4a6a-9205-ee3f8642932a" providerId="ADAL" clId="{E178E2B8-C3ED-41E9-9C94-7C5BA7E49B07}" dt="2022-12-09T12:43:05.885" v="119" actId="47"/>
        <pc:sldMkLst>
          <pc:docMk/>
          <pc:sldMk cId="3309501934" sldId="277"/>
        </pc:sldMkLst>
      </pc:sldChg>
      <pc:sldChg chg="replTag delTag">
        <pc:chgData name="Mel Houseman" userId="7d6e233f-1289-4a6a-9205-ee3f8642932a" providerId="ADAL" clId="{E178E2B8-C3ED-41E9-9C94-7C5BA7E49B07}" dt="2022-12-09T12:42:19.079" v="64"/>
        <pc:sldMkLst>
          <pc:docMk/>
          <pc:sldMk cId="2043926468" sldId="278"/>
        </pc:sldMkLst>
      </pc:sldChg>
      <pc:sldChg chg="replTag delTag">
        <pc:chgData name="Mel Houseman" userId="7d6e233f-1289-4a6a-9205-ee3f8642932a" providerId="ADAL" clId="{E178E2B8-C3ED-41E9-9C94-7C5BA7E49B07}" dt="2022-12-09T12:42:19.562" v="66"/>
        <pc:sldMkLst>
          <pc:docMk/>
          <pc:sldMk cId="3286535816" sldId="282"/>
        </pc:sldMkLst>
      </pc:sldChg>
      <pc:sldChg chg="modSp mod replTag delTag">
        <pc:chgData name="Mel Houseman" userId="7d6e233f-1289-4a6a-9205-ee3f8642932a" providerId="ADAL" clId="{E178E2B8-C3ED-41E9-9C94-7C5BA7E49B07}" dt="2022-12-09T12:43:36.814" v="137" actId="2085"/>
        <pc:sldMkLst>
          <pc:docMk/>
          <pc:sldMk cId="1675202127" sldId="285"/>
        </pc:sldMkLst>
        <pc:spChg chg="mod">
          <ac:chgData name="Mel Houseman" userId="7d6e233f-1289-4a6a-9205-ee3f8642932a" providerId="ADAL" clId="{E178E2B8-C3ED-41E9-9C94-7C5BA7E49B07}" dt="2022-12-09T12:43:36.814" v="137" actId="2085"/>
          <ac:spMkLst>
            <pc:docMk/>
            <pc:sldMk cId="1675202127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E178E2B8-C3ED-41E9-9C94-7C5BA7E49B07}" dt="2022-12-09T12:43:34.842" v="136" actId="2085"/>
          <ac:spMkLst>
            <pc:docMk/>
            <pc:sldMk cId="1675202127" sldId="285"/>
            <ac:spMk id="6" creationId="{1366F68B-7A30-C095-C225-435C94EDA2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8E8C3-9FEB-4AC0-8345-B1D18FF141A6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5A700-DB71-4DF8-967F-1CF9EFC900B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912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4392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Sharing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653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078010D-F1F6-AB16-8D4D-2FFC95751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r="28901"/>
          <a:stretch/>
        </p:blipFill>
        <p:spPr>
          <a:xfrm>
            <a:off x="7628388" y="11326"/>
            <a:ext cx="456361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732145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Send an email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Send a WhatsApp message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Simple file sharing </a:t>
            </a:r>
            <a:r>
              <a:rPr lang="en-US"/>
              <a:t>tools 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22604-40CD-EE9F-0E4A-F36C9D0FD5B1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05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5132" t="-8530" r="-4249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Sharing through Digital </a:t>
            </a:r>
            <a:r>
              <a:rPr lang="en-US"/>
              <a:t>Technologies 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76248"/>
            <a:ext cx="5732145" cy="39795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cloud has two distinct components: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16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Cloud computing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service provider hosts applications that users run without installing those applications.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 can create documents without having to download and install the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computing saves space on your computer, the applications are always up to date, and you can run the applications from any device using your registered account.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FC8FD-FBA8-4D29-E253-99FFE888936B}"/>
              </a:ext>
            </a:extLst>
          </p:cNvPr>
          <p:cNvSpPr/>
          <p:nvPr/>
        </p:nvSpPr>
        <p:spPr>
          <a:xfrm>
            <a:off x="7421877" y="5423869"/>
            <a:ext cx="4770121" cy="1423447"/>
          </a:xfrm>
          <a:prstGeom prst="rect">
            <a:avLst/>
          </a:prstGeom>
          <a:gradFill>
            <a:gsLst>
              <a:gs pos="23000">
                <a:srgbClr val="36065C"/>
              </a:gs>
              <a:gs pos="100000">
                <a:srgbClr val="36065C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4221" t="-1368" r="-42035" b="-2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90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Sharing through Digital Technologies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</a:rPr>
              <a:t>Cloud storage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Your files are stored in a secure and private location online.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offers a reliable backup of information.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allows for sharing of files, which allows collaborators to work on the same document at the same time.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is updated with the latest files on your computer, if you are online.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09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67112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903204"/>
            <a:ext cx="59352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Share files and content.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Send an email with a file attached.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Send a WhatsApp message with a photo attached.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your Google drive and upload a file. Share the file with a friend.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233</Words>
  <Application>Microsoft Office PowerPoint</Application>
  <PresentationFormat>Widescreen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